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46 a 47.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Infrastruktura základních škol (SVL)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15.09.2016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</a:t>
            </a:r>
            <a:r>
              <a:rPr lang="cs-CZ" sz="2200" smtClean="0"/>
              <a:t>a dokumentaci předkládá </a:t>
            </a:r>
            <a:r>
              <a:rPr lang="cs-CZ" sz="2200" dirty="0" smtClean="0"/>
              <a:t>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47</TotalTime>
  <Words>1446</Words>
  <Application>Microsoft Office PowerPoint</Application>
  <PresentationFormat>Předvádění na obrazovce (4:3)</PresentationFormat>
  <Paragraphs>223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46 a 47. výzvě IROP „Infrastruktura základních škol (SVL)"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15</cp:revision>
  <dcterms:created xsi:type="dcterms:W3CDTF">2016-05-13T07:19:23Z</dcterms:created>
  <dcterms:modified xsi:type="dcterms:W3CDTF">2016-09-14T14:02:22Z</dcterms:modified>
</cp:coreProperties>
</file>